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Анкета по питанию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86200"/>
            <a:ext cx="7200928" cy="17526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МОУ СОШ № 5 </a:t>
            </a:r>
          </a:p>
          <a:p>
            <a:r>
              <a:rPr lang="ru-RU" sz="2800" dirty="0" smtClean="0"/>
              <a:t>им. 63-го </a:t>
            </a:r>
            <a:r>
              <a:rPr lang="ru-RU" sz="2800" dirty="0" err="1" smtClean="0"/>
              <a:t>Угличского</a:t>
            </a:r>
            <a:r>
              <a:rPr lang="ru-RU" sz="2800" dirty="0" smtClean="0"/>
              <a:t> пехотного полка</a:t>
            </a:r>
          </a:p>
          <a:p>
            <a:r>
              <a:rPr lang="ru-RU" sz="2800" dirty="0" smtClean="0"/>
              <a:t>Декабрь, 2023 год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Работа родительской комиссии по питанию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6000768"/>
            <a:ext cx="8429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Есть вопросы по организации питания? Мы ждем Вас в составе комиссии.</a:t>
            </a:r>
          </a:p>
          <a:p>
            <a:r>
              <a:rPr lang="ru-RU" sz="1400" dirty="0" smtClean="0"/>
              <a:t>Справки по тел. 2-13-31 (</a:t>
            </a:r>
            <a:r>
              <a:rPr lang="ru-RU" sz="1400" dirty="0" err="1" smtClean="0"/>
              <a:t>Баталина</a:t>
            </a:r>
            <a:r>
              <a:rPr lang="ru-RU" sz="1400" dirty="0" smtClean="0"/>
              <a:t> Марина Михайловна)</a:t>
            </a:r>
            <a:endParaRPr lang="ru-RU" sz="1400" dirty="0"/>
          </a:p>
        </p:txBody>
      </p:sp>
      <p:pic>
        <p:nvPicPr>
          <p:cNvPr id="8" name="Picture 2" descr="C:\Users\admin\Desktop\IMG_20240111_103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717" y="1357298"/>
            <a:ext cx="5313201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В каком классе учится Ваш ребенок?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572140"/>
            <a:ext cx="71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опросе приняли участие 453 человека. </a:t>
            </a:r>
          </a:p>
          <a:p>
            <a:r>
              <a:rPr lang="ru-RU" dirty="0" smtClean="0"/>
              <a:t>Это родители обучающихся с 1 по 11 класс. Это на 11 % ниже, чем в прошлом году.  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2506" t="48477" r="36718" b="28222"/>
          <a:stretch>
            <a:fillRect/>
          </a:stretch>
        </p:blipFill>
        <p:spPr bwMode="auto">
          <a:xfrm>
            <a:off x="1571604" y="1857364"/>
            <a:ext cx="6072230" cy="277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2. </a:t>
            </a:r>
            <a:r>
              <a:rPr lang="ru-RU" b="1" dirty="0" smtClean="0"/>
              <a:t>Питается ли Ваш ребенок в школьной столовой?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5429264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сравнению с прошлым годом количество питающихся в школьной столовой детей увеличилось на 2 %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4214818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 l="23247" t="77229" r="37890" b="4784"/>
          <a:stretch>
            <a:fillRect/>
          </a:stretch>
        </p:blipFill>
        <p:spPr bwMode="auto">
          <a:xfrm>
            <a:off x="1214414" y="2285992"/>
            <a:ext cx="636691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00108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3</a:t>
            </a:r>
            <a:r>
              <a:rPr lang="ru-RU" sz="4000" b="1" dirty="0" smtClean="0"/>
              <a:t>. По какой причине ребенок НЕ питается (или питается неохотно) в столовой?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5072074"/>
            <a:ext cx="785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Больше половины опрошенных ответили, что не нравится вкус определенных продуктов и блюд из них (греча, говядина).</a:t>
            </a:r>
          </a:p>
          <a:p>
            <a:r>
              <a:rPr lang="ru-RU" dirty="0" smtClean="0"/>
              <a:t>Из меню столовой из-за большого количества отходов в течение последних лет были убраны каши, печень, тушеная капуста, творожные запеканки заменены сырниками.</a:t>
            </a:r>
            <a:endParaRPr lang="ru-RU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22266" t="56122" r="23828" b="26757"/>
          <a:stretch>
            <a:fillRect/>
          </a:stretch>
        </p:blipFill>
        <p:spPr bwMode="auto">
          <a:xfrm>
            <a:off x="1142976" y="3071810"/>
            <a:ext cx="618569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600" b="1" dirty="0" smtClean="0"/>
              <a:t>4. Какие требования к школьному питанию Вы, как родитель, считаете наиболее важными?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29322" y="2857496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571744"/>
            <a:ext cx="785818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3000372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3143248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3286124"/>
            <a:ext cx="64294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3429000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571876"/>
            <a:ext cx="571504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5143512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	Для справки: </a:t>
            </a:r>
            <a:r>
              <a:rPr lang="ru-RU" dirty="0" smtClean="0"/>
              <a:t>в школьном питании мало используются вкусовые добавки (специи, соль). Возможно, вкусовые показатели отдельных блюд из-за этого меняются и ребенок отказывается их кушать.</a:t>
            </a:r>
            <a:endParaRPr lang="ru-RU" dirty="0"/>
          </a:p>
        </p:txBody>
      </p:sp>
      <p:sp>
        <p:nvSpPr>
          <p:cNvPr id="6146" name="AutoShape 2" descr="Диаграмма ответов в Формах. Вопрос: Какие требования к школьному питанию Вы, как родитель, считаете наиболее важными?. Количество ответов: 1 466 ответ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Диаграмма ответов в Формах. Вопрос: Какие требования к школьному питанию Вы, как родитель, считаете наиболее важными?. Количество ответов: 1 466 ответ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 descr="Диаграмма ответов в Формах. Вопрос: Какие требования к школьному питанию Вы, как родитель, считаете наиболее важными?. Количество ответов: 1 466 ответов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/>
          <a:srcRect l="22266" t="35157" r="24999" b="38476"/>
          <a:stretch>
            <a:fillRect/>
          </a:stretch>
        </p:blipFill>
        <p:spPr bwMode="auto">
          <a:xfrm>
            <a:off x="1071538" y="1857364"/>
            <a:ext cx="7679585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b="1" dirty="0" smtClean="0"/>
              <a:t>5. Полезность - это максимально- положительное воздействие употребленной пищи на организм. Что, на Ваш взгляд, обязательно должно быть в школьном меню, чтобы оно было полезным?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1714488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86446" y="1928802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2214554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428868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2643182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857496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215074" y="3143248"/>
            <a:ext cx="1000132" cy="214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 l="22266" t="54200" r="16796" b="23827"/>
          <a:stretch>
            <a:fillRect/>
          </a:stretch>
        </p:blipFill>
        <p:spPr bwMode="auto">
          <a:xfrm>
            <a:off x="500034" y="1928802"/>
            <a:ext cx="767720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714348" y="5000636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Одним из полезных блюд родители указывают говядину. Но исходя из замеров отходов, говяжьи котлеты дети едят очень плохо, поэтому в них добавляем свинину или заменяем куриными. 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6. Какие блюда из полезных продуктов нравятся Вашему ребенку?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1857364"/>
            <a:ext cx="114300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2143116"/>
            <a:ext cx="121444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571744"/>
            <a:ext cx="114300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29058" y="2857496"/>
            <a:ext cx="114300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86050" y="3286124"/>
            <a:ext cx="1285884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28596" y="4786322"/>
            <a:ext cx="8072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Противоречие: </a:t>
            </a:r>
            <a:r>
              <a:rPr lang="ru-RU" dirty="0" smtClean="0"/>
              <a:t>при подсчетах объема пищевых отходов было замечено, что количество отходов увеличивается, когда на завтрак омлет, греча или овощи.</a:t>
            </a:r>
          </a:p>
          <a:p>
            <a:r>
              <a:rPr lang="ru-RU" b="1" dirty="0" smtClean="0"/>
              <a:t>Вывод:</a:t>
            </a:r>
            <a:r>
              <a:rPr lang="ru-RU" dirty="0" smtClean="0"/>
              <a:t> блюда из полезных продуктов ребенку не нравятся. Чтобы привить вкус к полезным продуктам, необходима планомерная работа в этом направлении в семье и </a:t>
            </a:r>
            <a:r>
              <a:rPr lang="ru-RU" smtClean="0"/>
              <a:t>в школе.</a:t>
            </a:r>
            <a:endParaRPr lang="ru-RU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 l="22266" t="36621" r="26171" b="44336"/>
          <a:stretch>
            <a:fillRect/>
          </a:stretch>
        </p:blipFill>
        <p:spPr bwMode="auto">
          <a:xfrm>
            <a:off x="1214414" y="1643050"/>
            <a:ext cx="70119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2800" b="1" dirty="0" smtClean="0"/>
              <a:t>7. Говорите ли Вы с ребенком дома о полезных и вредных продуктах?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4643446"/>
            <a:ext cx="87154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По сравнению с прошлым годом количество семей, в которых говорят о полезных и вредных продуктах увеличилось на 1,1 %. Но показатель 65% не является высоким.</a:t>
            </a:r>
          </a:p>
          <a:p>
            <a:r>
              <a:rPr lang="ru-RU" b="1" dirty="0" smtClean="0"/>
              <a:t>	Вывод: </a:t>
            </a:r>
            <a:r>
              <a:rPr lang="ru-RU" dirty="0" smtClean="0"/>
              <a:t>рекомендуем больше говорить со своими детьми о пользе  отдельных блюд (например, гречневая каша, овощи и т. п.) Вместе с вами нам удастся привить детям представление о здоровом питании.</a:t>
            </a:r>
          </a:p>
          <a:p>
            <a:endParaRPr lang="ru-RU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 l="22266" t="66628" r="23828" b="10644"/>
          <a:stretch>
            <a:fillRect/>
          </a:stretch>
        </p:blipFill>
        <p:spPr bwMode="auto">
          <a:xfrm>
            <a:off x="1500166" y="1714488"/>
            <a:ext cx="677768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 родительской комиссии по питанию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00034" y="1857364"/>
            <a:ext cx="8358246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Родительский контроль происходит 1 раз в неделю (по графику, который представлен на сайте школы в разделе «Горячее питание»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Родители по 10-бальной шкале оценивают организацию питания по следующим показателям: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Температурный режим подаваемых блюд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Органалептические</a:t>
            </a:r>
            <a:r>
              <a:rPr lang="ru-RU" dirty="0" smtClean="0"/>
              <a:t> показатели (запах, цвет)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Организация питьевого режима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Соблюдение гигиенических норм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Организация режима подачи блюд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Состояние посуды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Количество пищевых отходов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r>
              <a:rPr lang="ru-RU" dirty="0" smtClean="0"/>
              <a:t>- Средний показатель 2023  года – </a:t>
            </a:r>
            <a:r>
              <a:rPr lang="ru-RU" sz="2800" b="1" dirty="0" smtClean="0"/>
              <a:t>9,82</a:t>
            </a:r>
            <a:r>
              <a:rPr lang="ru-RU" dirty="0" smtClean="0"/>
              <a:t> балла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350</Words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Анкета по питанию</vt:lpstr>
      <vt:lpstr>1. В каком классе учится Ваш ребенок?</vt:lpstr>
      <vt:lpstr>2. Питается ли Ваш ребенок в школьной столовой? </vt:lpstr>
      <vt:lpstr>3. По какой причине ребенок НЕ питается (или питается неохотно) в столовой? </vt:lpstr>
      <vt:lpstr>4. Какие требования к школьному питанию Вы, как родитель, считаете наиболее важными? </vt:lpstr>
      <vt:lpstr>5. Полезность - это максимально- положительное воздействие употребленной пищи на организм. Что, на Ваш взгляд, обязательно должно быть в школьном меню, чтобы оно было полезным? </vt:lpstr>
      <vt:lpstr>6. Какие блюда из полезных продуктов нравятся Вашему ребенку? </vt:lpstr>
      <vt:lpstr>7. Говорите ли Вы с ребенком дома о полезных и вредных продуктах? </vt:lpstr>
      <vt:lpstr>Результаты работы родительской комиссии по питанию</vt:lpstr>
      <vt:lpstr>Работа родительской комиссии по питанию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анкетирования родителей о школьном питании </dc:title>
  <dc:creator>admin</dc:creator>
  <cp:lastModifiedBy>admin</cp:lastModifiedBy>
  <cp:revision>12</cp:revision>
  <dcterms:created xsi:type="dcterms:W3CDTF">2022-12-05T13:57:09Z</dcterms:created>
  <dcterms:modified xsi:type="dcterms:W3CDTF">2024-01-11T08:28:41Z</dcterms:modified>
</cp:coreProperties>
</file>